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342" autoAdjust="0"/>
  </p:normalViewPr>
  <p:slideViewPr>
    <p:cSldViewPr snapToGrid="0">
      <p:cViewPr varScale="1">
        <p:scale>
          <a:sx n="72" d="100"/>
          <a:sy n="72" d="100"/>
        </p:scale>
        <p:origin x="1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8915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137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mtClean="0"/>
              <a:t>http://PicBreeder.org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6208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82909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7583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6087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8002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52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297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hape 30"/>
          <p:cNvPicPr preferRelativeResize="0"/>
          <p:nvPr/>
        </p:nvPicPr>
        <p:blipFill rotWithShape="1">
          <a:blip r:embed="rId3">
            <a:alphaModFix/>
          </a:blip>
          <a:srcRect l="43617"/>
          <a:stretch/>
        </p:blipFill>
        <p:spPr>
          <a:xfrm rot="-5400000">
            <a:off x="1979537" y="-2026375"/>
            <a:ext cx="5184925" cy="9196249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31"/>
          <p:cNvSpPr txBox="1">
            <a:spLocks noGrp="1"/>
          </p:cNvSpPr>
          <p:nvPr>
            <p:ph type="ctrTitle"/>
          </p:nvPr>
        </p:nvSpPr>
        <p:spPr>
          <a:xfrm>
            <a:off x="990600" y="211742"/>
            <a:ext cx="7772400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r>
              <a:rPr lang="en">
                <a:latin typeface="Droid Sans"/>
                <a:ea typeface="Droid Sans"/>
                <a:cs typeface="Droid Sans"/>
                <a:sym typeface="Droid Sans"/>
              </a:rPr>
              <a:t>Visual Evolver</a:t>
            </a:r>
          </a:p>
        </p:txBody>
      </p:sp>
      <p:sp>
        <p:nvSpPr>
          <p:cNvPr id="32" name="Shape 32"/>
          <p:cNvSpPr txBox="1">
            <a:spLocks noGrp="1"/>
          </p:cNvSpPr>
          <p:nvPr>
            <p:ph type="subTitle" idx="1"/>
          </p:nvPr>
        </p:nvSpPr>
        <p:spPr>
          <a:xfrm>
            <a:off x="914400" y="1011253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r" rtl="0"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rPr>
              <a:t>creating shapes with</a:t>
            </a:r>
          </a:p>
          <a:p>
            <a:pPr lvl="0" algn="r"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Droid Serif"/>
                <a:ea typeface="Droid Serif"/>
                <a:cs typeface="Droid Serif"/>
                <a:sym typeface="Droid Serif"/>
              </a:rPr>
              <a:t> generative algorithms 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04800" y="535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The Inspiration...</a:t>
            </a:r>
          </a:p>
        </p:txBody>
      </p:sp>
      <p:pic>
        <p:nvPicPr>
          <p:cNvPr id="38" name="Shape 38"/>
          <p:cNvPicPr preferRelativeResize="0"/>
          <p:nvPr/>
        </p:nvPicPr>
        <p:blipFill rotWithShape="1">
          <a:blip r:embed="rId3">
            <a:alphaModFix/>
          </a:blip>
          <a:srcRect l="1664" t="2633" r="1021" b="26394"/>
          <a:stretch/>
        </p:blipFill>
        <p:spPr>
          <a:xfrm>
            <a:off x="375725" y="1062375"/>
            <a:ext cx="8447248" cy="408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The Upgrades...</a:t>
            </a:r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indent="4572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•	Fluid experience</a:t>
            </a:r>
          </a:p>
          <a:p>
            <a:pPr indent="4572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•	Complexity abstraction</a:t>
            </a:r>
          </a:p>
          <a:p>
            <a:pPr indent="4572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•	Coolness factor</a:t>
            </a:r>
          </a:p>
          <a:p>
            <a:pPr indent="45720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•	</a:t>
            </a:r>
            <a:r>
              <a:rPr lang="en" i="1" dirty="0"/>
              <a:t>Tangible </a:t>
            </a:r>
            <a:r>
              <a:rPr lang="en" dirty="0"/>
              <a:t>results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5143500"/>
          </a:xfrm>
          <a:prstGeom prst="rect">
            <a:avLst/>
          </a:prstGeom>
        </p:spPr>
      </p:pic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The Idea...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2651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96" y="2576645"/>
            <a:ext cx="4572000" cy="25717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204" y="-4896"/>
            <a:ext cx="4579592" cy="26567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204" y="2566855"/>
            <a:ext cx="4579592" cy="2579245"/>
          </a:xfrm>
          <a:prstGeom prst="rect">
            <a:avLst/>
          </a:prstGeom>
        </p:spPr>
      </p:pic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201563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FFFFFF"/>
                </a:solidFill>
              </a:rPr>
              <a:t>The Idea...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solution...</a:t>
            </a:r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457199" y="1200150"/>
            <a:ext cx="8566879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en" dirty="0" smtClean="0"/>
              <a:t>•</a:t>
            </a:r>
            <a:r>
              <a:rPr lang="en" dirty="0"/>
              <a:t>    </a:t>
            </a:r>
            <a:r>
              <a:rPr lang="en" dirty="0" smtClean="0"/>
              <a:t>Map </a:t>
            </a:r>
            <a:r>
              <a:rPr lang="en" dirty="0"/>
              <a:t>genotype to 2D space</a:t>
            </a:r>
          </a:p>
          <a:p>
            <a:pPr lvl="0">
              <a:lnSpc>
                <a:spcPct val="150000"/>
              </a:lnSpc>
            </a:pPr>
            <a:r>
              <a:rPr lang="en" dirty="0"/>
              <a:t>•    </a:t>
            </a:r>
            <a:r>
              <a:rPr lang="en" dirty="0" smtClean="0"/>
              <a:t>Let </a:t>
            </a:r>
            <a:r>
              <a:rPr lang="en" dirty="0"/>
              <a:t>the user navigate the space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 smtClean="0"/>
              <a:t>•    Provide </a:t>
            </a:r>
            <a:r>
              <a:rPr lang="en" dirty="0"/>
              <a:t>a single instance of visual feedback</a:t>
            </a:r>
          </a:p>
          <a:p>
            <a:pPr lvl="0">
              <a:lnSpc>
                <a:spcPct val="150000"/>
              </a:lnSpc>
            </a:pPr>
            <a:r>
              <a:rPr lang="en" dirty="0"/>
              <a:t>•    </a:t>
            </a:r>
            <a:r>
              <a:rPr lang="en" dirty="0" smtClean="0"/>
              <a:t>Morph </a:t>
            </a:r>
            <a:r>
              <a:rPr lang="en" dirty="0"/>
              <a:t>in real time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Mapping...</a:t>
            </a:r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6557" y="0"/>
            <a:ext cx="516744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/>
        </p:nvSpPr>
        <p:spPr>
          <a:xfrm>
            <a:off x="362775" y="1524200"/>
            <a:ext cx="3225899" cy="351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 i="1">
                <a:solidFill>
                  <a:srgbClr val="373E4D"/>
                </a:solidFill>
              </a:rPr>
              <a:t>"By moving your fingers towards a new area in the space you navigate among new mutations provided by the system. Thus morphing could be seen in real time"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Shape 77"/>
          <p:cNvPicPr preferRelativeResize="0"/>
          <p:nvPr/>
        </p:nvPicPr>
        <p:blipFill rotWithShape="1">
          <a:blip r:embed="rId3">
            <a:alphaModFix/>
          </a:blip>
          <a:srcRect t="5490"/>
          <a:stretch/>
        </p:blipFill>
        <p:spPr>
          <a:xfrm flipH="1"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04800" y="1297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The Result...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3609</TotalTime>
  <Words>89</Words>
  <Application>Microsoft Office PowerPoint</Application>
  <PresentationFormat>On-screen Show (16:9)</PresentationFormat>
  <Paragraphs>20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Droid Sans</vt:lpstr>
      <vt:lpstr>Droid Serif</vt:lpstr>
      <vt:lpstr>simple-light</vt:lpstr>
      <vt:lpstr>Visual Evolver</vt:lpstr>
      <vt:lpstr>The Inspiration...</vt:lpstr>
      <vt:lpstr>The Upgrades...</vt:lpstr>
      <vt:lpstr>The Idea...</vt:lpstr>
      <vt:lpstr>The Idea...</vt:lpstr>
      <vt:lpstr>The solution...</vt:lpstr>
      <vt:lpstr>Mapping...</vt:lpstr>
      <vt:lpstr>The Result...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Evolver</dc:title>
  <dc:creator>ogi</dc:creator>
  <cp:lastModifiedBy>f o</cp:lastModifiedBy>
  <cp:revision>11</cp:revision>
  <dcterms:modified xsi:type="dcterms:W3CDTF">2016-03-21T00:04:49Z</dcterms:modified>
</cp:coreProperties>
</file>